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8"/>
  </p:notesMasterIdLst>
  <p:handoutMasterIdLst>
    <p:handoutMasterId r:id="rId19"/>
  </p:handoutMasterIdLst>
  <p:sldIdLst>
    <p:sldId id="257" r:id="rId3"/>
    <p:sldId id="268" r:id="rId4"/>
    <p:sldId id="267" r:id="rId5"/>
    <p:sldId id="270" r:id="rId6"/>
    <p:sldId id="269" r:id="rId7"/>
    <p:sldId id="261" r:id="rId8"/>
    <p:sldId id="275" r:id="rId9"/>
    <p:sldId id="273" r:id="rId10"/>
    <p:sldId id="272" r:id="rId11"/>
    <p:sldId id="274" r:id="rId12"/>
    <p:sldId id="276" r:id="rId13"/>
    <p:sldId id="259" r:id="rId14"/>
    <p:sldId id="262" r:id="rId15"/>
    <p:sldId id="263" r:id="rId16"/>
    <p:sldId id="271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>
      <p:cViewPr varScale="1">
        <p:scale>
          <a:sx n="85" d="100"/>
          <a:sy n="85" d="100"/>
        </p:scale>
        <p:origin x="360" y="48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41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2" qsCatId="3D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pPr algn="l"/>
          <a:r>
            <a:rPr lang="en-GB" b="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nl-NL" noProof="0" dirty="0"/>
        </a:p>
      </dgm:t>
    </dgm:pt>
    <dgm:pt modelId="{7133ECF5-4190-4604-AA2F-03C9A0A9210F}">
      <dgm:prSet phldrT="[Text]"/>
      <dgm:spPr/>
      <dgm:t>
        <a:bodyPr/>
        <a:lstStyle/>
        <a:p>
          <a:r>
            <a:rPr lang="nl-NL" noProof="0" dirty="0" smtClean="0"/>
            <a:t>Status</a:t>
          </a:r>
        </a:p>
        <a:p>
          <a:endParaRPr lang="nl-NL" noProof="0" dirty="0"/>
        </a:p>
      </dgm: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  <dgm:t>
        <a:bodyPr/>
        <a:lstStyle/>
        <a:p>
          <a:endParaRPr lang="nl-NL"/>
        </a:p>
      </dgm:t>
    </dgm:pt>
    <dgm:pt modelId="{BC1F1D69-434F-434E-B87C-6BCEBC668998}" type="pres">
      <dgm:prSet presAssocID="{CD7942A0-B7D2-4B14-8FEA-55FC702F5BE7}" presName="TwoNodes_1" presStyleLbl="node1" presStyleIdx="0" presStyleCnt="2" custLinFactNeighborX="-5004" custLinFactNeighborY="-286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A56C6D6-9DF0-4F97-8FFB-2415101962DF}" type="pres">
      <dgm:prSet presAssocID="{CD7942A0-B7D2-4B14-8FEA-55FC702F5BE7}" presName="TwoNodes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F5B56DC-0396-44DB-831E-681AA815A244}" type="pres">
      <dgm:prSet presAssocID="{CD7942A0-B7D2-4B14-8FEA-55FC702F5BE7}" presName="TwoConn_1-2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3041FB0-3246-4C7A-9456-8DDC32C525B5}" type="pres">
      <dgm:prSet presAssocID="{CD7942A0-B7D2-4B14-8FEA-55FC702F5BE7}" presName="TwoNodes_1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BB9888B-D030-4FED-A6F6-4B772184B270}" type="pres">
      <dgm:prSet presAssocID="{CD7942A0-B7D2-4B14-8FEA-55FC702F5BE7}" presName="TwoNodes_2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4E954ABF-DD43-4743-89DF-460BE9BEB355}" type="presOf" srcId="{7133ECF5-4190-4604-AA2F-03C9A0A9210F}" destId="{8A56C6D6-9DF0-4F97-8FFB-2415101962DF}" srcOrd="0" destOrd="0" presId="urn:microsoft.com/office/officeart/2005/8/layout/vProcess5"/>
    <dgm:cxn modelId="{77C6A0AB-9AB6-4929-99B7-CE396198A0EB}" type="presOf" srcId="{095A5E99-E976-4550-8F80-53CC813F2F5A}" destId="{B3041FB0-3246-4C7A-9456-8DDC32C525B5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11A9761-E983-4C7D-AB1D-2038261D8FF8}" srcId="{CD7942A0-B7D2-4B14-8FEA-55FC702F5BE7}" destId="{7133ECF5-4190-4604-AA2F-03C9A0A9210F}" srcOrd="1" destOrd="0" parTransId="{7D1B29D7-21DD-436A-8F7C-E87DE53C1431}" sibTransId="{46037378-034A-4662-877A-B53E1DA069A3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8D49E39D-70A5-46E2-9A7F-D4C4664DE6F8}" type="presOf" srcId="{8877691F-1B60-4485-9174-DDEC7EE68B70}" destId="{1F5B56DC-0396-44DB-831E-681AA815A244}" srcOrd="0" destOrd="0" presId="urn:microsoft.com/office/officeart/2005/8/layout/vProcess5"/>
    <dgm:cxn modelId="{D6B93F9F-C0F8-408F-8027-F5821ECFA4DB}" type="presOf" srcId="{7133ECF5-4190-4604-AA2F-03C9A0A9210F}" destId="{0BB9888B-D030-4FED-A6F6-4B772184B270}" srcOrd="1" destOrd="0" presId="urn:microsoft.com/office/officeart/2005/8/layout/vProcess5"/>
    <dgm:cxn modelId="{14D1B65E-D83A-4F25-8530-F5F46DBE7482}" type="presOf" srcId="{095A5E99-E976-4550-8F80-53CC813F2F5A}" destId="{BC1F1D69-434F-434E-B87C-6BCEBC668998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EC98F3FB-E409-4A84-940D-6DCCEF49725C}" type="presParOf" srcId="{1D84D8B6-AB32-4491-B5D2-EFE3D7668B88}" destId="{BC1F1D69-434F-434E-B87C-6BCEBC668998}" srcOrd="1" destOrd="0" presId="urn:microsoft.com/office/officeart/2005/8/layout/vProcess5"/>
    <dgm:cxn modelId="{26D3D0A4-6567-4DFF-9E26-EEF110D8AD65}" type="presParOf" srcId="{1D84D8B6-AB32-4491-B5D2-EFE3D7668B88}" destId="{8A56C6D6-9DF0-4F97-8FFB-2415101962DF}" srcOrd="2" destOrd="0" presId="urn:microsoft.com/office/officeart/2005/8/layout/vProcess5"/>
    <dgm:cxn modelId="{2E1C57F3-6AAE-45C2-B0C4-84D21833BC10}" type="presParOf" srcId="{1D84D8B6-AB32-4491-B5D2-EFE3D7668B88}" destId="{1F5B56DC-0396-44DB-831E-681AA815A244}" srcOrd="3" destOrd="0" presId="urn:microsoft.com/office/officeart/2005/8/layout/vProcess5"/>
    <dgm:cxn modelId="{EE80EAAB-37CF-4D79-B9C6-210CA27E70AF}" type="presParOf" srcId="{1D84D8B6-AB32-4491-B5D2-EFE3D7668B88}" destId="{B3041FB0-3246-4C7A-9456-8DDC32C525B5}" srcOrd="4" destOrd="0" presId="urn:microsoft.com/office/officeart/2005/8/layout/vProcess5"/>
    <dgm:cxn modelId="{2FC44D24-A33C-458F-844E-B94FE466C343}" type="presParOf" srcId="{1D84D8B6-AB32-4491-B5D2-EFE3D7668B88}" destId="{0BB9888B-D030-4FED-A6F6-4B772184B2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F1D69-434F-434E-B87C-6BCEBC668998}">
      <dsp:nvSpPr>
        <dsp:cNvPr id="0" name=""/>
        <dsp:cNvSpPr/>
      </dsp:nvSpPr>
      <dsp:spPr>
        <a:xfrm>
          <a:off x="0" y="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000" b="0" kern="120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sz="30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8857" y="58857"/>
        <a:ext cx="2239637" cy="1891822"/>
      </dsp:txXfrm>
    </dsp:sp>
    <dsp:sp modelId="{8A56C6D6-9DF0-4F97-8FFB-2415101962DF}">
      <dsp:nvSpPr>
        <dsp:cNvPr id="0" name=""/>
        <dsp:cNvSpPr/>
      </dsp:nvSpPr>
      <dsp:spPr>
        <a:xfrm>
          <a:off x="761761" y="245610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noProof="0" dirty="0" smtClean="0"/>
            <a:t>Status</a:t>
          </a:r>
        </a:p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000" kern="1200" noProof="0" dirty="0"/>
        </a:p>
      </dsp:txBody>
      <dsp:txXfrm>
        <a:off x="820618" y="2514957"/>
        <a:ext cx="2130975" cy="1891822"/>
      </dsp:txXfrm>
    </dsp:sp>
    <dsp:sp modelId="{1F5B56DC-0396-44DB-831E-681AA815A244}">
      <dsp:nvSpPr>
        <dsp:cNvPr id="0" name=""/>
        <dsp:cNvSpPr/>
      </dsp:nvSpPr>
      <dsp:spPr>
        <a:xfrm>
          <a:off x="3010451" y="1579719"/>
          <a:ext cx="1306198" cy="130619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600" kern="1200" noProof="0" dirty="0"/>
        </a:p>
      </dsp:txBody>
      <dsp:txXfrm>
        <a:off x="3304346" y="1579719"/>
        <a:ext cx="718408" cy="982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Klik om de modelstijlen te bewerken</a:t>
            </a:r>
          </a:p>
          <a:p>
            <a:pPr lvl="1"/>
            <a:r>
              <a:rPr/>
              <a:t>Tweede niveau</a:t>
            </a:r>
          </a:p>
          <a:p>
            <a:pPr lvl="2"/>
            <a:r>
              <a:rPr/>
              <a:t>Derde niveau</a:t>
            </a:r>
          </a:p>
          <a:p>
            <a:pPr lvl="3"/>
            <a:r>
              <a:rPr/>
              <a:t>Vierde niveau</a:t>
            </a:r>
          </a:p>
          <a:p>
            <a:pPr lvl="4"/>
            <a:r>
              <a:rPr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nl-NL" smtClean="0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404664"/>
            <a:ext cx="10443919" cy="52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346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42938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402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8000">
              <a:srgbClr val="081023"/>
            </a:gs>
            <a:gs pos="0">
              <a:schemeClr val="bg2">
                <a:tint val="100000"/>
                <a:shade val="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ekstvak 1"/>
          <p:cNvSpPr txBox="1"/>
          <p:nvPr/>
        </p:nvSpPr>
        <p:spPr>
          <a:xfrm>
            <a:off x="1625176" y="692696"/>
            <a:ext cx="9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smtClean="0">
                <a:latin typeface="Bernard MT Condensed" panose="02050806060905020404" pitchFamily="18" charset="0"/>
              </a:rPr>
              <a:t>Planning</a:t>
            </a:r>
            <a:endParaRPr lang="nl-NL" sz="2800" dirty="0"/>
          </a:p>
        </p:txBody>
      </p:sp>
      <p:sp>
        <p:nvSpPr>
          <p:cNvPr id="9" name="Tekstvak 8"/>
          <p:cNvSpPr txBox="1"/>
          <p:nvPr/>
        </p:nvSpPr>
        <p:spPr>
          <a:xfrm>
            <a:off x="1341884" y="2060848"/>
            <a:ext cx="6413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>
                  <a:lumMod val="75000"/>
                </a:schemeClr>
              </a:buClr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geschrapte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ontwikkelde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https</a:t>
            </a:r>
            <a:r>
              <a:rPr lang="nl-NL" sz="28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://trello.com/b/fkcZ3YcB/devfase</a:t>
            </a: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413892" y="-1323528"/>
            <a:ext cx="8938472" cy="2764335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333772" y="2780928"/>
            <a:ext cx="7069519" cy="1220933"/>
          </a:xfrm>
        </p:spPr>
        <p:txBody>
          <a:bodyPr>
            <a:normAutofit/>
          </a:bodyPr>
          <a:lstStyle/>
          <a:p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play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elementen.</a:t>
            </a: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Interactie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hud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popups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turorial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lvl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.</a:t>
            </a: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600" y="1916832"/>
            <a:ext cx="6412583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Uitleg tegengekomen bugs.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 rapport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6" t="44860" r="28796" b="21495"/>
          <a:stretch/>
        </p:blipFill>
        <p:spPr bwMode="auto">
          <a:xfrm>
            <a:off x="1231802" y="3789040"/>
            <a:ext cx="5170206" cy="2307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8" t="26768" r="30714" b="41558"/>
          <a:stretch/>
        </p:blipFill>
        <p:spPr bwMode="auto">
          <a:xfrm>
            <a:off x="6598468" y="3760440"/>
            <a:ext cx="5010736" cy="217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Dev</a:t>
            </a:r>
            <a:endParaRPr lang="nl-NL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964" y="3361166"/>
            <a:ext cx="7773292" cy="306613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11" y="1314510"/>
            <a:ext cx="1080571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57908" y="332656"/>
            <a:ext cx="10360501" cy="1223963"/>
          </a:xfrm>
        </p:spPr>
        <p:txBody>
          <a:bodyPr/>
          <a:lstStyle/>
          <a:p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Inhoudsopgave</a:t>
            </a:r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>
          <a:xfrm>
            <a:off x="1701924" y="1700808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nl-NL" dirty="0" smtClean="0">
                <a:latin typeface="Bernard MT Condensed" panose="02050806060905020404" pitchFamily="18" charset="0"/>
              </a:rPr>
              <a:t>Wie zijn de Grave Diggers?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Status van de game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Planning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Development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Wie zijn de </a:t>
            </a:r>
            <a:r>
              <a:rPr lang="nl-N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Grave Diggers</a:t>
            </a:r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?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49" y="1701800"/>
            <a:ext cx="8924926" cy="4462463"/>
          </a:xfr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Status van de </a:t>
            </a:r>
            <a:r>
              <a:rPr lang="nl-NL" dirty="0" smtClean="0">
                <a:latin typeface="Bernard MT Condensed" panose="02050806060905020404" pitchFamily="18" charset="0"/>
              </a:rPr>
              <a:t>Game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0244447"/>
              </p:ext>
            </p:extLst>
          </p:nvPr>
        </p:nvGraphicFramePr>
        <p:xfrm>
          <a:off x="3430116" y="1696879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45000">
              <a:schemeClr val="bg2">
                <a:tint val="100000"/>
                <a:shade val="30000"/>
                <a:satMod val="100000"/>
              </a:schemeClr>
            </a:gs>
            <a:gs pos="97000">
              <a:schemeClr val="bg2">
                <a:shade val="60000"/>
                <a:satMod val="100000"/>
              </a:schemeClr>
            </a:gs>
          </a:gsLst>
          <a:lin ang="9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5860" y="1268760"/>
            <a:ext cx="5078677" cy="4465320"/>
          </a:xfrm>
        </p:spPr>
        <p:txBody>
          <a:bodyPr/>
          <a:lstStyle/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ging er goed?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is er misgegaan?</a:t>
            </a:r>
          </a:p>
          <a:p>
            <a:r>
              <a:rPr lang="nl-NL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Hoe zijn deze problemen </a:t>
            </a:r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behandeld?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Aanwezigheidscijfers</a:t>
            </a:r>
            <a:endParaRPr lang="nl-NL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dirty="0" smtClean="0">
              <a:latin typeface="Bernard MT Condensed" panose="02050806060905020404" pitchFamily="18" charset="0"/>
            </a:endParaRPr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96692840"/>
              </p:ext>
            </p:extLst>
          </p:nvPr>
        </p:nvGraphicFramePr>
        <p:xfrm>
          <a:off x="1380000" y="4149080"/>
          <a:ext cx="9649073" cy="246888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78439"/>
                <a:gridCol w="1378439"/>
                <a:gridCol w="1378439"/>
                <a:gridCol w="1378439"/>
                <a:gridCol w="1489494"/>
                <a:gridCol w="1267384"/>
                <a:gridCol w="1378439"/>
              </a:tblGrid>
              <a:tr h="606936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 Sven</a:t>
                      </a:r>
                      <a:endParaRPr lang="nl-NL" b="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Patrick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863641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design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332170">
                <a:tc>
                  <a:txBody>
                    <a:bodyPr/>
                    <a:lstStyle/>
                    <a:p>
                      <a:r>
                        <a:rPr lang="nl-NL" dirty="0" smtClean="0"/>
                        <a:t>90,99%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89,85%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98,47%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90,14%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98,64%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97,28%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98,21%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63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89" y="2749012"/>
            <a:ext cx="367702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Tijdelijke aanduiding voor inhoud 2"/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2819400"/>
            <a:ext cx="3751707" cy="3759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261" y="2929881"/>
            <a:ext cx="3561707" cy="357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9" y="2806756"/>
            <a:ext cx="410881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Afbeelding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676" y="2929881"/>
            <a:ext cx="3261959" cy="3607959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79" y="2920493"/>
            <a:ext cx="3828816" cy="3614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872" y="2819400"/>
            <a:ext cx="3706422" cy="3783968"/>
          </a:xfrm>
          <a:prstGeom prst="rect">
            <a:avLst/>
          </a:prstGeom>
        </p:spPr>
      </p:pic>
      <p:pic>
        <p:nvPicPr>
          <p:cNvPr id="26" name="Afbeelding 2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13" y="2833797"/>
            <a:ext cx="4195341" cy="3779306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94" y="2815538"/>
            <a:ext cx="3792853" cy="37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28" b="17936"/>
          <a:stretch/>
        </p:blipFill>
        <p:spPr bwMode="auto">
          <a:xfrm>
            <a:off x="765822" y="786616"/>
            <a:ext cx="10657182" cy="5357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985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145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424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8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_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85D49CD-E250-49F2-832A-47F73F5814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0</TotalTime>
  <Words>114</Words>
  <Application>Microsoft Office PowerPoint</Application>
  <PresentationFormat>Custom</PresentationFormat>
  <Paragraphs>59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Berlin Sans FB</vt:lpstr>
      <vt:lpstr>Bernard MT Condensed</vt:lpstr>
      <vt:lpstr>Calibri</vt:lpstr>
      <vt:lpstr>Tech_16x9</vt:lpstr>
      <vt:lpstr>PowerPoint Presentation</vt:lpstr>
      <vt:lpstr>Inhoudsopgave.</vt:lpstr>
      <vt:lpstr>Wie zijn de Grave Diggers?</vt:lpstr>
      <vt:lpstr>Status van de Game</vt:lpstr>
      <vt:lpstr>Groepsdynamiek</vt:lpstr>
      <vt:lpstr>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UX</vt:lpstr>
      <vt:lpstr>QA</vt:lpstr>
      <vt:lpstr>Dev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2016-06-29T12:05:57Z</dcterms:created>
  <dcterms:modified xsi:type="dcterms:W3CDTF">2016-07-05T12:17:00Z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